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85" r:id="rId2"/>
    <p:sldId id="286" r:id="rId3"/>
    <p:sldId id="287" r:id="rId4"/>
    <p:sldId id="288" r:id="rId5"/>
    <p:sldId id="289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9900"/>
    <a:srgbClr val="008000"/>
    <a:srgbClr val="CC6600"/>
    <a:srgbClr val="006600"/>
    <a:srgbClr val="99CCFF"/>
    <a:srgbClr val="663300"/>
    <a:srgbClr val="CCECFF"/>
    <a:srgbClr val="FF9933"/>
    <a:srgbClr val="FFB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1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F09BD-1FA4-48B4-B38C-B30AEC295787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E1F6D-70BD-46F2-AC90-D11FDCC9FD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55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164BD-97FF-42AC-A09C-F4918A6F2A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164BD-97FF-42AC-A09C-F4918A6F2A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164BD-97FF-42AC-A09C-F4918A6F2A5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164BD-97FF-42AC-A09C-F4918A6F2A5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164BD-97FF-42AC-A09C-F4918A6F2A5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方形/長方形 66"/>
          <p:cNvSpPr/>
          <p:nvPr/>
        </p:nvSpPr>
        <p:spPr>
          <a:xfrm>
            <a:off x="0" y="0"/>
            <a:ext cx="9906000" cy="4828013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台形 13"/>
          <p:cNvSpPr/>
          <p:nvPr/>
        </p:nvSpPr>
        <p:spPr>
          <a:xfrm>
            <a:off x="4361920" y="4035925"/>
            <a:ext cx="1090480" cy="781801"/>
          </a:xfrm>
          <a:prstGeom prst="trapezoid">
            <a:avLst>
              <a:gd name="adj" fmla="val 33818"/>
            </a:avLst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316728" y="908720"/>
            <a:ext cx="9129477" cy="3713555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1103991" y="1483019"/>
            <a:ext cx="7606337" cy="315199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928305" y="2081422"/>
            <a:ext cx="5957708" cy="2540854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707231" y="2726982"/>
            <a:ext cx="4399858" cy="1895293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3466923" y="3356599"/>
            <a:ext cx="2880473" cy="126567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0" y="5990427"/>
            <a:ext cx="9906000" cy="867573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5599527"/>
            <a:ext cx="9906000" cy="390901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5208626"/>
            <a:ext cx="9906000" cy="390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4817726"/>
            <a:ext cx="9906000" cy="390901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936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0" y="0"/>
            <a:ext cx="9906000" cy="4828013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台形 13"/>
          <p:cNvSpPr/>
          <p:nvPr/>
        </p:nvSpPr>
        <p:spPr>
          <a:xfrm>
            <a:off x="4445619" y="4035925"/>
            <a:ext cx="1090480" cy="781801"/>
          </a:xfrm>
          <a:prstGeom prst="trapezoid">
            <a:avLst>
              <a:gd name="adj" fmla="val 33818"/>
            </a:avLst>
          </a:prstGeom>
          <a:solidFill>
            <a:srgbClr val="361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0" y="5990427"/>
            <a:ext cx="9906000" cy="867573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5599527"/>
            <a:ext cx="9906000" cy="390901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5208626"/>
            <a:ext cx="9906000" cy="390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4817726"/>
            <a:ext cx="9906000" cy="390901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雲形吹き出し 11"/>
          <p:cNvSpPr/>
          <p:nvPr/>
        </p:nvSpPr>
        <p:spPr>
          <a:xfrm rot="21298570" flipV="1">
            <a:off x="504263" y="602871"/>
            <a:ext cx="8739216" cy="4032448"/>
          </a:xfrm>
          <a:prstGeom prst="cloudCallout">
            <a:avLst>
              <a:gd name="adj1" fmla="val 2592"/>
              <a:gd name="adj2" fmla="val 11218"/>
            </a:avLst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雲形吹き出し 12"/>
          <p:cNvSpPr/>
          <p:nvPr/>
        </p:nvSpPr>
        <p:spPr>
          <a:xfrm rot="21298570" flipV="1">
            <a:off x="977567" y="811456"/>
            <a:ext cx="7797694" cy="3666368"/>
          </a:xfrm>
          <a:prstGeom prst="cloudCallout">
            <a:avLst>
              <a:gd name="adj1" fmla="val 2592"/>
              <a:gd name="adj2" fmla="val 11218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雲形吹き出し 19"/>
          <p:cNvSpPr/>
          <p:nvPr/>
        </p:nvSpPr>
        <p:spPr>
          <a:xfrm rot="21298570" flipV="1">
            <a:off x="1351842" y="1138959"/>
            <a:ext cx="7048354" cy="3314038"/>
          </a:xfrm>
          <a:prstGeom prst="cloudCallout">
            <a:avLst>
              <a:gd name="adj1" fmla="val 2592"/>
              <a:gd name="adj2" fmla="val 11218"/>
            </a:avLst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雲形吹き出し 20"/>
          <p:cNvSpPr/>
          <p:nvPr/>
        </p:nvSpPr>
        <p:spPr>
          <a:xfrm rot="21298570" flipV="1">
            <a:off x="1771429" y="1542382"/>
            <a:ext cx="6380804" cy="3000166"/>
          </a:xfrm>
          <a:prstGeom prst="cloudCallout">
            <a:avLst>
              <a:gd name="adj1" fmla="val 2592"/>
              <a:gd name="adj2" fmla="val 11218"/>
            </a:avLst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雲形吹き出し 21"/>
          <p:cNvSpPr/>
          <p:nvPr/>
        </p:nvSpPr>
        <p:spPr>
          <a:xfrm rot="21298570" flipV="1">
            <a:off x="2190624" y="1872892"/>
            <a:ext cx="5692190" cy="2676390"/>
          </a:xfrm>
          <a:prstGeom prst="cloudCallout">
            <a:avLst>
              <a:gd name="adj1" fmla="val 2592"/>
              <a:gd name="adj2" fmla="val 11218"/>
            </a:avLst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296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0"/>
            <a:ext cx="9906000" cy="4828013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5990427"/>
            <a:ext cx="9906000" cy="867573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5599527"/>
            <a:ext cx="9906000" cy="390901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5208626"/>
            <a:ext cx="9906000" cy="390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4817726"/>
            <a:ext cx="9906000" cy="390901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316728" y="908720"/>
            <a:ext cx="9129477" cy="3713555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1103991" y="1483019"/>
            <a:ext cx="7606337" cy="315199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1928305" y="2081422"/>
            <a:ext cx="5957708" cy="2540854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2707231" y="2726982"/>
            <a:ext cx="4399858" cy="1895293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3466923" y="3356599"/>
            <a:ext cx="2880473" cy="126567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/>
        </p:nvGrpSpPr>
        <p:grpSpPr>
          <a:xfrm>
            <a:off x="1467425" y="1299621"/>
            <a:ext cx="6800321" cy="3518105"/>
            <a:chOff x="1467425" y="1299621"/>
            <a:chExt cx="6800321" cy="3518105"/>
          </a:xfrm>
        </p:grpSpPr>
        <p:sp>
          <p:nvSpPr>
            <p:cNvPr id="12" name="台形 11"/>
            <p:cNvSpPr/>
            <p:nvPr/>
          </p:nvSpPr>
          <p:spPr>
            <a:xfrm rot="17100000">
              <a:off x="3437441" y="1833681"/>
              <a:ext cx="350289" cy="261249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/>
            <p:cNvSpPr/>
            <p:nvPr/>
          </p:nvSpPr>
          <p:spPr>
            <a:xfrm rot="4500000" flipH="1">
              <a:off x="5537178" y="1054061"/>
              <a:ext cx="258690" cy="1473723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/>
            <p:cNvSpPr/>
            <p:nvPr/>
          </p:nvSpPr>
          <p:spPr>
            <a:xfrm rot="19800000">
              <a:off x="3515495" y="1689359"/>
              <a:ext cx="138473" cy="48043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14"/>
            <p:cNvSpPr/>
            <p:nvPr/>
          </p:nvSpPr>
          <p:spPr>
            <a:xfrm rot="14965200">
              <a:off x="2004917" y="3395054"/>
              <a:ext cx="224838" cy="912794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台形 15"/>
            <p:cNvSpPr/>
            <p:nvPr/>
          </p:nvSpPr>
          <p:spPr>
            <a:xfrm rot="1976683">
              <a:off x="7151590" y="2959713"/>
              <a:ext cx="250889" cy="818015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/>
            <p:cNvSpPr/>
            <p:nvPr/>
          </p:nvSpPr>
          <p:spPr>
            <a:xfrm rot="1976683">
              <a:off x="6370621" y="2327966"/>
              <a:ext cx="138473" cy="395526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台形 17"/>
            <p:cNvSpPr/>
            <p:nvPr/>
          </p:nvSpPr>
          <p:spPr>
            <a:xfrm rot="17100000">
              <a:off x="2936457" y="2166398"/>
              <a:ext cx="410088" cy="334815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台形 18"/>
            <p:cNvSpPr/>
            <p:nvPr/>
          </p:nvSpPr>
          <p:spPr>
            <a:xfrm rot="4500000" flipH="1">
              <a:off x="5967964" y="1551731"/>
              <a:ext cx="297963" cy="239459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/>
            <p:cNvSpPr/>
            <p:nvPr/>
          </p:nvSpPr>
          <p:spPr>
            <a:xfrm rot="17100000">
              <a:off x="3897500" y="1370181"/>
              <a:ext cx="302556" cy="172361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台形 20"/>
            <p:cNvSpPr/>
            <p:nvPr/>
          </p:nvSpPr>
          <p:spPr>
            <a:xfrm rot="6976443" flipH="1">
              <a:off x="7672169" y="3474031"/>
              <a:ext cx="124094" cy="52461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21"/>
            <p:cNvSpPr/>
            <p:nvPr/>
          </p:nvSpPr>
          <p:spPr>
            <a:xfrm rot="4500000" flipH="1">
              <a:off x="6388626" y="2166395"/>
              <a:ext cx="410088" cy="334815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22"/>
            <p:cNvSpPr/>
            <p:nvPr/>
          </p:nvSpPr>
          <p:spPr>
            <a:xfrm>
              <a:off x="4361920" y="1299621"/>
              <a:ext cx="1090480" cy="3518105"/>
            </a:xfrm>
            <a:prstGeom prst="trapezoid">
              <a:avLst>
                <a:gd name="adj" fmla="val 41755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220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/>
        </p:nvSpPr>
        <p:spPr>
          <a:xfrm>
            <a:off x="0" y="0"/>
            <a:ext cx="9906000" cy="4828013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23"/>
          <p:cNvGrpSpPr/>
          <p:nvPr/>
        </p:nvGrpSpPr>
        <p:grpSpPr>
          <a:xfrm>
            <a:off x="540372" y="908720"/>
            <a:ext cx="8654428" cy="3989427"/>
            <a:chOff x="1467425" y="1299621"/>
            <a:chExt cx="6800321" cy="3518105"/>
          </a:xfrm>
        </p:grpSpPr>
        <p:sp>
          <p:nvSpPr>
            <p:cNvPr id="12" name="台形 11"/>
            <p:cNvSpPr/>
            <p:nvPr/>
          </p:nvSpPr>
          <p:spPr>
            <a:xfrm rot="17100000">
              <a:off x="3437441" y="1833681"/>
              <a:ext cx="350289" cy="261249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/>
            <p:cNvSpPr/>
            <p:nvPr/>
          </p:nvSpPr>
          <p:spPr>
            <a:xfrm rot="4500000" flipH="1">
              <a:off x="5537178" y="1054061"/>
              <a:ext cx="258690" cy="1473723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/>
            <p:cNvSpPr/>
            <p:nvPr/>
          </p:nvSpPr>
          <p:spPr>
            <a:xfrm rot="19800000">
              <a:off x="3515495" y="1689359"/>
              <a:ext cx="138473" cy="48043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14"/>
            <p:cNvSpPr/>
            <p:nvPr/>
          </p:nvSpPr>
          <p:spPr>
            <a:xfrm rot="14965200">
              <a:off x="2004917" y="3395054"/>
              <a:ext cx="224838" cy="912794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台形 15"/>
            <p:cNvSpPr/>
            <p:nvPr/>
          </p:nvSpPr>
          <p:spPr>
            <a:xfrm rot="1976683">
              <a:off x="7151590" y="2959713"/>
              <a:ext cx="250889" cy="818015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台形 16"/>
            <p:cNvSpPr/>
            <p:nvPr/>
          </p:nvSpPr>
          <p:spPr>
            <a:xfrm rot="1976683">
              <a:off x="6370621" y="2327966"/>
              <a:ext cx="138473" cy="395526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台形 17"/>
            <p:cNvSpPr/>
            <p:nvPr/>
          </p:nvSpPr>
          <p:spPr>
            <a:xfrm rot="17100000">
              <a:off x="2936457" y="2166398"/>
              <a:ext cx="410088" cy="334815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台形 18"/>
            <p:cNvSpPr/>
            <p:nvPr/>
          </p:nvSpPr>
          <p:spPr>
            <a:xfrm rot="4500000" flipH="1">
              <a:off x="5967964" y="1551731"/>
              <a:ext cx="297963" cy="239459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/>
            <p:cNvSpPr/>
            <p:nvPr/>
          </p:nvSpPr>
          <p:spPr>
            <a:xfrm rot="17100000">
              <a:off x="3897500" y="1370181"/>
              <a:ext cx="302556" cy="172361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台形 20"/>
            <p:cNvSpPr/>
            <p:nvPr/>
          </p:nvSpPr>
          <p:spPr>
            <a:xfrm rot="6976443" flipH="1">
              <a:off x="7672169" y="3474031"/>
              <a:ext cx="124094" cy="524617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21"/>
            <p:cNvSpPr/>
            <p:nvPr/>
          </p:nvSpPr>
          <p:spPr>
            <a:xfrm rot="4500000" flipH="1">
              <a:off x="6388626" y="2166395"/>
              <a:ext cx="410088" cy="3348152"/>
            </a:xfrm>
            <a:prstGeom prst="trapezoid">
              <a:avLst>
                <a:gd name="adj" fmla="val 28149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台形 22"/>
            <p:cNvSpPr/>
            <p:nvPr/>
          </p:nvSpPr>
          <p:spPr>
            <a:xfrm>
              <a:off x="4361920" y="1299621"/>
              <a:ext cx="1090480" cy="3518105"/>
            </a:xfrm>
            <a:prstGeom prst="trapezoid">
              <a:avLst>
                <a:gd name="adj" fmla="val 41755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0" y="5990427"/>
            <a:ext cx="9906000" cy="867573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5599527"/>
            <a:ext cx="9906000" cy="390901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5208626"/>
            <a:ext cx="9906000" cy="390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4817726"/>
            <a:ext cx="9906000" cy="390901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57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0" y="0"/>
            <a:ext cx="9906000" cy="4828013"/>
          </a:xfrm>
          <a:prstGeom prst="rect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台形 13"/>
          <p:cNvSpPr/>
          <p:nvPr/>
        </p:nvSpPr>
        <p:spPr>
          <a:xfrm>
            <a:off x="4361920" y="4035925"/>
            <a:ext cx="1090480" cy="781801"/>
          </a:xfrm>
          <a:prstGeom prst="trapezoid">
            <a:avLst>
              <a:gd name="adj" fmla="val 33818"/>
            </a:avLst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316728" y="908720"/>
            <a:ext cx="9129477" cy="3713555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1103991" y="1483019"/>
            <a:ext cx="7606337" cy="315199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/>
          <p:cNvSpPr/>
          <p:nvPr/>
        </p:nvSpPr>
        <p:spPr>
          <a:xfrm>
            <a:off x="1928305" y="2081422"/>
            <a:ext cx="5957708" cy="2540854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 17"/>
          <p:cNvSpPr/>
          <p:nvPr/>
        </p:nvSpPr>
        <p:spPr>
          <a:xfrm>
            <a:off x="2707231" y="2726982"/>
            <a:ext cx="4399858" cy="1895293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 18"/>
          <p:cNvSpPr/>
          <p:nvPr/>
        </p:nvSpPr>
        <p:spPr>
          <a:xfrm>
            <a:off x="3466923" y="3356599"/>
            <a:ext cx="2880473" cy="1265677"/>
          </a:xfrm>
          <a:custGeom>
            <a:avLst/>
            <a:gdLst>
              <a:gd name="connsiteX0" fmla="*/ 188913 w 2617788"/>
              <a:gd name="connsiteY0" fmla="*/ 754856 h 894557"/>
              <a:gd name="connsiteX1" fmla="*/ 1298575 w 2617788"/>
              <a:gd name="connsiteY1" fmla="*/ 2381 h 894557"/>
              <a:gd name="connsiteX2" fmla="*/ 2432050 w 2617788"/>
              <a:gd name="connsiteY2" fmla="*/ 769144 h 894557"/>
              <a:gd name="connsiteX3" fmla="*/ 188913 w 2617788"/>
              <a:gd name="connsiteY3" fmla="*/ 754856 h 894557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897365"/>
              <a:gd name="connsiteX1" fmla="*/ 1298575 w 2617788"/>
              <a:gd name="connsiteY1" fmla="*/ 5189 h 897365"/>
              <a:gd name="connsiteX2" fmla="*/ 2432050 w 2617788"/>
              <a:gd name="connsiteY2" fmla="*/ 771952 h 897365"/>
              <a:gd name="connsiteX3" fmla="*/ 188913 w 2617788"/>
              <a:gd name="connsiteY3" fmla="*/ 757664 h 897365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78729"/>
              <a:gd name="connsiteX1" fmla="*/ 1298575 w 2617788"/>
              <a:gd name="connsiteY1" fmla="*/ 5189 h 1078729"/>
              <a:gd name="connsiteX2" fmla="*/ 2432050 w 2617788"/>
              <a:gd name="connsiteY2" fmla="*/ 771952 h 1078729"/>
              <a:gd name="connsiteX3" fmla="*/ 188913 w 2617788"/>
              <a:gd name="connsiteY3" fmla="*/ 757664 h 1078729"/>
              <a:gd name="connsiteX0" fmla="*/ 188913 w 2617788"/>
              <a:gd name="connsiteY0" fmla="*/ 757664 h 1000672"/>
              <a:gd name="connsiteX1" fmla="*/ 1298575 w 2617788"/>
              <a:gd name="connsiteY1" fmla="*/ 5189 h 1000672"/>
              <a:gd name="connsiteX2" fmla="*/ 2432050 w 2617788"/>
              <a:gd name="connsiteY2" fmla="*/ 771952 h 1000672"/>
              <a:gd name="connsiteX3" fmla="*/ 1303338 w 2617788"/>
              <a:gd name="connsiteY3" fmla="*/ 998291 h 1000672"/>
              <a:gd name="connsiteX4" fmla="*/ 188913 w 2617788"/>
              <a:gd name="connsiteY4" fmla="*/ 757664 h 1000672"/>
              <a:gd name="connsiteX0" fmla="*/ 188913 w 2617788"/>
              <a:gd name="connsiteY0" fmla="*/ 757664 h 937469"/>
              <a:gd name="connsiteX1" fmla="*/ 1298575 w 2617788"/>
              <a:gd name="connsiteY1" fmla="*/ 5189 h 937469"/>
              <a:gd name="connsiteX2" fmla="*/ 2432050 w 2617788"/>
              <a:gd name="connsiteY2" fmla="*/ 771952 h 937469"/>
              <a:gd name="connsiteX3" fmla="*/ 1351186 w 2617788"/>
              <a:gd name="connsiteY3" fmla="*/ 897365 h 937469"/>
              <a:gd name="connsiteX4" fmla="*/ 188913 w 2617788"/>
              <a:gd name="connsiteY4" fmla="*/ 757664 h 93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788" h="937469">
                <a:moveTo>
                  <a:pt x="188913" y="757664"/>
                </a:moveTo>
                <a:cubicBezTo>
                  <a:pt x="0" y="629870"/>
                  <a:pt x="527869" y="0"/>
                  <a:pt x="1298575" y="5189"/>
                </a:cubicBezTo>
                <a:cubicBezTo>
                  <a:pt x="2140843" y="1952"/>
                  <a:pt x="2617788" y="646540"/>
                  <a:pt x="2432050" y="771952"/>
                </a:cubicBezTo>
                <a:cubicBezTo>
                  <a:pt x="2432844" y="937469"/>
                  <a:pt x="1725042" y="899746"/>
                  <a:pt x="1351186" y="897365"/>
                </a:cubicBezTo>
                <a:cubicBezTo>
                  <a:pt x="977330" y="894984"/>
                  <a:pt x="189707" y="923181"/>
                  <a:pt x="188913" y="757664"/>
                </a:cubicBezTo>
                <a:close/>
              </a:path>
            </a:pathLst>
          </a:cu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0" y="5990427"/>
            <a:ext cx="9906000" cy="867573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0" y="5599527"/>
            <a:ext cx="9906000" cy="390901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5208626"/>
            <a:ext cx="9906000" cy="390901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4817726"/>
            <a:ext cx="9906000" cy="390901"/>
          </a:xfrm>
          <a:prstGeom prst="rect">
            <a:avLst/>
          </a:prstGeom>
          <a:solidFill>
            <a:srgbClr val="99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776536" y="2348880"/>
            <a:ext cx="936104" cy="936104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新製品</a:t>
            </a:r>
            <a:endParaRPr kumimoji="1"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</a:rPr>
              <a:t>開発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2216696" y="980728"/>
            <a:ext cx="936104" cy="936104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フィード</a:t>
            </a:r>
            <a:endParaRPr kumimoji="1"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バック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56856" y="573325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お客様の声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6825208" y="980728"/>
            <a:ext cx="936104" cy="936104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400" b="1" dirty="0" smtClean="0">
                <a:latin typeface="メイリオ" pitchFamily="50" charset="-128"/>
                <a:ea typeface="メイリオ" pitchFamily="50" charset="-128"/>
              </a:rPr>
              <a:t>Web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8076828" y="2348880"/>
            <a:ext cx="936104" cy="936104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広告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4520952" y="476672"/>
            <a:ext cx="936104" cy="936104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改良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2504728" y="249289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分析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6497712" y="249289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企画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2" name="円/楕円 41"/>
          <p:cNvSpPr/>
          <p:nvPr/>
        </p:nvSpPr>
        <p:spPr>
          <a:xfrm>
            <a:off x="4520952" y="1700808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開発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3" name="円/楕円 42"/>
          <p:cNvSpPr/>
          <p:nvPr/>
        </p:nvSpPr>
        <p:spPr>
          <a:xfrm>
            <a:off x="3728864" y="321297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分析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4" name="円/楕円 43"/>
          <p:cNvSpPr/>
          <p:nvPr/>
        </p:nvSpPr>
        <p:spPr>
          <a:xfrm>
            <a:off x="5143004" y="3212976"/>
            <a:ext cx="936104" cy="936104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162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アン</a:t>
            </a:r>
            <a:endParaRPr kumimoji="1"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ケート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6199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19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PPTX168_樹木をモチーフにした図</dc:title>
  <dc:subject>PPTX168_樹木をモチーフにした図</dc:subject>
  <dc:creator>http://www.digipot.net</dc:creator>
  <cp:lastModifiedBy/>
  <cp:revision>1</cp:revision>
  <dcterms:created xsi:type="dcterms:W3CDTF">2014-04-25T07:41:29Z</dcterms:created>
  <dcterms:modified xsi:type="dcterms:W3CDTF">2014-04-25T07:41:31Z</dcterms:modified>
  <cp:category/>
  <cp:version>1</cp:version>
</cp:coreProperties>
</file>